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16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in print by NYU Press.</a:t>
            </a:r>
          </a:p>
        </p:txBody>
      </p:sp>
      <p:sp>
        <p:nvSpPr>
          <p:cNvPr id="138" name="Shape 13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 to Scalar and “Sign In.’</a:t>
            </a:r>
          </a:p>
        </p:txBody>
      </p:sp>
      <p:sp>
        <p:nvSpPr>
          <p:cNvPr id="144" name="Shape 144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register an account from this page if you do not already have one.</a:t>
            </a:r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 have started a book, “Visualizing Literature,” that I wish to write with students.</a:t>
            </a:r>
          </a:p>
        </p:txBody>
      </p:sp>
      <p:sp>
        <p:nvSpPr>
          <p:cNvPr id="156" name="Shape 15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Students posted a video they made in the book.</a:t>
            </a:r>
          </a:p>
        </p:txBody>
      </p:sp>
      <p:sp>
        <p:nvSpPr>
          <p:cNvPr id="162" name="Shape 16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help button describes all the icons you see on your header bar.</a:t>
            </a:r>
          </a:p>
        </p:txBody>
      </p:sp>
      <p:sp>
        <p:nvSpPr>
          <p:cNvPr id="168" name="Shape 16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Dashboard allows you to set up book users (including co-authors), to create pages and import media, and more. Here on the Media Tab I can import films and videos from many sources, including Critical Commons.  Once it is imported, I can insert it into a page and annotate it so that the annotations play as the video plays. Scalar Webnars help you understand all its capacities.</a:t>
            </a:r>
          </a:p>
        </p:txBody>
      </p:sp>
      <p:sp>
        <p:nvSpPr>
          <p:cNvPr id="174" name="Shape 174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Complex TV is a previously published book that was added into the Scalar Platform.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 has a standard table of contents, resembling the print one.</a:t>
            </a:r>
          </a:p>
        </p:txBody>
      </p:sp>
      <p:sp>
        <p:nvSpPr>
          <p:cNvPr id="114" name="Shape 114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you can see page numbers of the printed book indicated at the top.</a:t>
            </a:r>
          </a:p>
        </p:txBody>
      </p:sp>
      <p:sp>
        <p:nvSpPr>
          <p:cNvPr id="120" name="Shape 120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But there is also a video gallery where you can see the snippets of TV shows referred to in each chapter.</a:t>
            </a:r>
          </a:p>
        </p:txBody>
      </p:sp>
      <p:sp>
        <p:nvSpPr>
          <p:cNvPr id="126" name="Shape 12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Complex Television has also been published in Media Commons Press.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 rot="5400000">
            <a:off x="541337" y="190500"/>
            <a:ext cx="5851525" cy="60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799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640"/>
              </a:spcBef>
              <a:buClr>
                <a:srgbClr val="888888"/>
              </a:buClr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spcBef>
                <a:spcPts val="560"/>
              </a:spcBef>
              <a:buClr>
                <a:srgbClr val="888888"/>
              </a:buClr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722312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36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32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3335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3335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457200" y="1535112"/>
            <a:ext cx="4040187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36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7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3"/>
          </p:nvPr>
        </p:nvSpPr>
        <p:spPr>
          <a:xfrm>
            <a:off x="4645025" y="1535112"/>
            <a:ext cx="4041774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36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4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2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399" cy="566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64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1792288" y="5367337"/>
            <a:ext cx="5486399" cy="8048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2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calar.usc.edu/works/guide/quickstart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scalar.usc.edu/webinars/registration/" TargetMode="External"/><Relationship Id="rId4" Type="http://schemas.openxmlformats.org/officeDocument/2006/relationships/hyperlink" Target="http://scalar.usc.edu/works/guide/getting-started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calar.usc.edu/works/complex-television/index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Shape 88" descr="Screen Shot 2015-09-23 at 9.20.43 A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7420" y="681612"/>
            <a:ext cx="3953101" cy="365321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/>
          <p:cNvSpPr txBox="1"/>
          <p:nvPr/>
        </p:nvSpPr>
        <p:spPr>
          <a:xfrm>
            <a:off x="4357153" y="4969723"/>
            <a:ext cx="1810299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By Laura Mandell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hape 140" descr="Screen Shot 2015-09-23 at 11.42.35 A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061700"/>
            <a:ext cx="9144000" cy="4225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Shape 146" descr="Screen Shot 2015-09-23 at 10.24.21 A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050973" y="788152"/>
            <a:ext cx="10996423" cy="5171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Shape 152" descr="Screen Shot 2015-09-23 at 10.26.06 A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04709" y="1284559"/>
            <a:ext cx="4698999" cy="4305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Shape 158" descr="Screen Shot 2015-09-23 at 10.26.22 A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89227"/>
            <a:ext cx="9144000" cy="5439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Shape 164" descr="Screen Shot 2015-09-23 at 12.01.34 P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90514"/>
            <a:ext cx="9144000" cy="46298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hape 170" descr="Screen Shot 2015-09-23 at 12.02.25 P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651" y="0"/>
            <a:ext cx="8712199" cy="6845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Shape 176" descr="Screen Shot 2015-09-23 at 1.23.17 P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040666"/>
            <a:ext cx="9144000" cy="52093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/>
        </p:nvSpPr>
        <p:spPr>
          <a:xfrm>
            <a:off x="940332" y="988890"/>
            <a:ext cx="5917667" cy="286232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Scalar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Using Scalar (@anvscalar; http://scalar.usc.edu) to publish, publicly or privately, your work, collaborative or individual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About: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Scalar publishing platform provides extensive multi-media annotation and analysis tools that can be used in authoring an article, book, exhibit, etc., either singly or in groups. It is produced by the Mellon-funded Alliance for Networking Visual Culture.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/>
        </p:nvSpPr>
        <p:spPr>
          <a:xfrm>
            <a:off x="1240850" y="1871134"/>
            <a:ext cx="7251219" cy="20313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Online Written Guides (written in Scalar):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1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Quick Start: </a:t>
            </a:r>
            <a:r>
              <a:rPr lang="en-US" sz="1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http://scalar.usc.edu/works/guide/quickstarts</a:t>
            </a:r>
          </a:p>
          <a:p>
            <a:pPr marL="457200" marR="0" lvl="1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Full User’s Guide: </a:t>
            </a:r>
            <a:r>
              <a:rPr lang="en-US" sz="1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http://scalar.usc.edu/works/guide/getting-started</a:t>
            </a: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457200" marR="0" lvl="1" indent="0" algn="l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Free Online Webinars: </a:t>
            </a:r>
            <a:r>
              <a:rPr lang="en-US" sz="1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http://scalar.usc.edu/webinars/registration/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/>
        </p:nvSpPr>
        <p:spPr>
          <a:xfrm>
            <a:off x="2286000" y="2690335"/>
            <a:ext cx="4572000" cy="147732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Scalar Can Do: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Example: </a:t>
            </a:r>
            <a:r>
              <a:rPr lang="en-US" sz="1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http://scalar.usc.edu/works/complex-television/index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Shape 110" descr="Screen Shot 2015-09-23 at 10.27.13 A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961237"/>
            <a:ext cx="9144000" cy="46892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Shape 116" descr="Screen Shot 2015-09-23 at 10.27.25 A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97712"/>
            <a:ext cx="9144000" cy="46719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Shape 122" descr="Screen Shot 2015-09-23 at 10.28.21 A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797997"/>
            <a:ext cx="9144000" cy="42713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Shape 128" descr="Screen Shot 2015-09-23 at 11.01.57 A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75816"/>
            <a:ext cx="9144000" cy="49168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Shape 134" descr="Screen Shot 2015-09-23 at 11.42.22 A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48857"/>
            <a:ext cx="9144000" cy="47128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280</Words>
  <Application>Microsoft Office PowerPoint</Application>
  <PresentationFormat>On-screen Show (4:3)</PresentationFormat>
  <Paragraphs>40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Joyce, Elisabeth</dc:creator>
  <cp:lastModifiedBy>Joyce, Elisabeth</cp:lastModifiedBy>
  <cp:revision>1</cp:revision>
  <dcterms:modified xsi:type="dcterms:W3CDTF">2016-09-02T12:07:30Z</dcterms:modified>
</cp:coreProperties>
</file>